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287000" cy="10287000"/>
  <p:notesSz cx="6858000" cy="9144000"/>
  <p:embeddedFontLst>
    <p:embeddedFont>
      <p:font typeface="Gmarket Sans Bold" panose="020B0604020202020204" charset="-128"/>
      <p:bold r:id="rId18"/>
    </p:embeddedFont>
    <p:embeddedFont>
      <p:font typeface="Gmarket Sans Light" panose="020B0604020202020204" charset="-128"/>
      <p:regular r:id="rId19"/>
    </p:embeddedFont>
    <p:embeddedFont>
      <p:font typeface="Gmarket Sans Medium" panose="020B0604020202020204" charset="-128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1782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assetstore.unity.com/packages/audio/sound-fx/free-sound-effects-pack-155776#conten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8100" y="7696200"/>
            <a:ext cx="23114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SIMPLE PRESENTAION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400" y="5702300"/>
            <a:ext cx="3517900" cy="257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5562600"/>
            <a:ext cx="2082800" cy="208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00" y="6070600"/>
            <a:ext cx="12446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7100" y="6070600"/>
            <a:ext cx="1244600" cy="1231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24000" y="2971800"/>
            <a:ext cx="7239000" cy="288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6300" b="1" i="0" u="none" strike="noStrike" spc="-300">
                <a:solidFill>
                  <a:srgbClr val="000000"/>
                </a:solidFill>
                <a:latin typeface="Gmarket Sans Light"/>
              </a:rPr>
              <a:t>VR/AR </a:t>
            </a:r>
            <a:r>
              <a:rPr lang="ko-KR" sz="6300" b="1" i="0" u="none" strike="noStrike" spc="-300">
                <a:solidFill>
                  <a:srgbClr val="000000"/>
                </a:solidFill>
                <a:ea typeface="Gmarket Sans Light"/>
              </a:rPr>
              <a:t>게임제작기초</a:t>
            </a:r>
          </a:p>
          <a:p>
            <a:pPr lvl="0" algn="ctr">
              <a:lnSpc>
                <a:spcPct val="91300"/>
              </a:lnSpc>
            </a:pPr>
            <a:r>
              <a:rPr lang="ko-KR" sz="6300" b="0" i="0" u="none" strike="noStrike" spc="-300">
                <a:solidFill>
                  <a:srgbClr val="000000"/>
                </a:solidFill>
                <a:ea typeface="Gmarket Sans Light"/>
              </a:rPr>
              <a:t>프로젝트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88100" y="5753100"/>
            <a:ext cx="30607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2700" b="0" i="0" u="none" strike="noStrike" spc="-100" dirty="0">
                <a:solidFill>
                  <a:srgbClr val="000000"/>
                </a:solidFill>
                <a:latin typeface="Gmarket Sans Bold"/>
              </a:rPr>
              <a:t>20215262</a:t>
            </a:r>
            <a:r>
              <a:rPr lang="ko-KR" sz="2700" b="0" i="0" u="none" strike="noStrike" spc="-100" dirty="0">
                <a:solidFill>
                  <a:srgbClr val="000000"/>
                </a:solidFill>
                <a:ea typeface="Gmarket Sans Bold"/>
              </a:rPr>
              <a:t>최정환</a:t>
            </a:r>
            <a:endParaRPr lang="en-US" altLang="ko-KR" sz="2700" b="0" i="0" u="none" strike="noStrike" spc="-100">
              <a:solidFill>
                <a:srgbClr val="000000"/>
              </a:solidFill>
              <a:ea typeface="Gmarket Sans Bold"/>
            </a:endParaRPr>
          </a:p>
          <a:p>
            <a:pPr lvl="0" algn="r">
              <a:lnSpc>
                <a:spcPct val="9544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Gmarket Sans Bold"/>
              </a:rPr>
              <a:t>20215127 </a:t>
            </a:r>
            <a:r>
              <a:rPr lang="ko-KR" sz="2700" b="0" i="0" u="none" strike="noStrike" spc="-100" dirty="0">
                <a:solidFill>
                  <a:srgbClr val="000000"/>
                </a:solidFill>
                <a:ea typeface="Gmarket Sans Bold"/>
              </a:rPr>
              <a:t>김영준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3594100"/>
            <a:ext cx="4775200" cy="2654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01700" y="6248400"/>
            <a:ext cx="8509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1. Translate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메서드를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사용해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Y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축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방향으로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distance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만큼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이동시켜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시작점을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원의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경로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배치한다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위치는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원형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게이지의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항상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고정된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시작점이다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끝점의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위치는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게이지의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채워진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비율에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따라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달라진다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. 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3. GetAngle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메서드는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비율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값을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입력받아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원의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360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기준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각도로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변환한다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3975100"/>
            <a:ext cx="4838700" cy="191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43500" y="4216400"/>
            <a:ext cx="85090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가지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종류의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골렘을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랜덤하게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생성되도록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구현하였으며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코루틴을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사용하기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IEnumerator Start()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구현하고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WaitForSeconds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사용하여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20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초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에서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30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초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사이에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골렘이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생성될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있게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endParaRPr lang="ko-KR" sz="1400" b="0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4203700"/>
            <a:ext cx="4813300" cy="142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483100" y="3467100"/>
            <a:ext cx="84074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스킬이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앞으로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나갈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코드를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프레임마다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시간을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받아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0.75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초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앞으로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이동하도록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3. 4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초가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지나면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오브젝트가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삭제되도록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endParaRPr lang="ko-KR" sz="1400" b="0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4000500"/>
            <a:ext cx="5054600" cy="262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003800" y="3429000"/>
            <a:ext cx="8509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버튼을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눌렀을때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게임씬을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재시작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할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있도록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하였고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버튼을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눌렀을때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게임이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종료되도록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4064000"/>
            <a:ext cx="23114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4064000"/>
            <a:ext cx="2032000" cy="293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4038600"/>
            <a:ext cx="2311400" cy="298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700" y="4064000"/>
            <a:ext cx="2311400" cy="298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3300" y="4165600"/>
            <a:ext cx="2057400" cy="269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UI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만들떄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Scale With Screen Size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설정하고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Anchor Presets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활용하여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만든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UI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재배치를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헀어야했는데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그렇게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하지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않고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진행하니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해상도를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가지고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기기에는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내가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위치에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UI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배치되지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않는다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11500" y="4102100"/>
            <a:ext cx="20574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골렘이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돌을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던졌을떄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일직선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상에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배치된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골렘이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있다면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플레이어에게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돌이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도달하는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것이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아닌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앞에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배치된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골렘에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맞고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떨어지는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경우와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골렘이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죽었을때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스킬이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쿨타임이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맞아떨어져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 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오브젝트가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사라지기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전에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돌을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던지는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경우를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해결하지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못하였다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1700" y="2895600"/>
            <a:ext cx="862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자체평가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(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아쉬운점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11800" y="4724400"/>
            <a:ext cx="20574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몬스터가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죽었지만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아직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몬스터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오브젝트가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사라지지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않는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상태에서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플레이어가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몬스터와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충돌한다면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데미지를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입는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것을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해결하지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못하였다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70800" y="4292600"/>
            <a:ext cx="2057400" cy="242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현재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근접공격의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태그로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충돌을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확인하여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데미지를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받고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애니메이션실행되도록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되어있는데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공격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에니메이션으로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인해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변하는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팔의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위치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,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즉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정말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주먹에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맞아서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데미지를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입도록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구현하지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못하였다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2839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425700"/>
            <a:ext cx="9639300" cy="4889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63000" y="3619500"/>
            <a:ext cx="2184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00" y="46355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7099300"/>
            <a:ext cx="104394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7340600"/>
            <a:ext cx="10388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" y="2324100"/>
            <a:ext cx="98933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4064000"/>
            <a:ext cx="2032000" cy="293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1500" y="4064000"/>
            <a:ext cx="2032000" cy="293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4064000"/>
            <a:ext cx="2032000" cy="293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100" y="4064000"/>
            <a:ext cx="2032000" cy="2933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1700" y="2895600"/>
            <a:ext cx="862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자체평가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(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잘한점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300" y="4838700"/>
            <a:ext cx="2057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했던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스킬의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이펙트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대로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파티클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UI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활용하여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스킬에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퀄리티를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높일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있었다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11500" y="4902200"/>
            <a:ext cx="2057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맵을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만들때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필요한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에셋들을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여러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곳에서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가져와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했던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배경과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유사한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배경을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할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있었다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45100" y="4965700"/>
            <a:ext cx="2057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강의에서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배운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적이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없지만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몬스터가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플레이어를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추적하여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움직이는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네비메쉬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구현하였다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91400" y="4699000"/>
            <a:ext cx="20574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공동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작업을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위해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깃허브를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사용하게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되었으며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그로인해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 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깃허브에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대한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숙련도와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이해도가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높아졌다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3FF08-00F5-D149-EFC9-29BA8D88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6E8130-74D5-A40C-5C93-3DA928FC07A5}"/>
              </a:ext>
            </a:extLst>
          </p:cNvPr>
          <p:cNvGrpSpPr/>
          <p:nvPr/>
        </p:nvGrpSpPr>
        <p:grpSpPr>
          <a:xfrm>
            <a:off x="5442839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58B2D90-A1B0-1458-887D-214115AA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425700"/>
            <a:ext cx="9639300" cy="59182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9FEEBDFB-F187-5C3A-BC76-1F938196AD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D659DF4F-3125-1697-76B2-685099EF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48397" y="3834101"/>
            <a:ext cx="2621223" cy="457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CD4562E-D442-6919-918D-07325A521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200" y="46355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6EF4DA-A261-5B12-1A8C-48DAE54F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" y="8166100"/>
            <a:ext cx="10439400" cy="863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334105-8E00-F869-31A7-FE97A8B43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" y="8953500"/>
            <a:ext cx="10388600" cy="609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2BBC6D-92E8-59FB-695A-19074F44A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" y="2324100"/>
            <a:ext cx="9893300" cy="292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A190607-7CE5-C4E2-F322-1DEBCFE4F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A6CADEF-FBD8-BEBB-BCB5-00F9FB56E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4E30F8A-5FE1-FF83-9F9A-6B803CAC7073}"/>
              </a:ext>
            </a:extLst>
          </p:cNvPr>
          <p:cNvSpPr txBox="1"/>
          <p:nvPr/>
        </p:nvSpPr>
        <p:spPr>
          <a:xfrm>
            <a:off x="266700" y="9055100"/>
            <a:ext cx="1615125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 dirty="0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61F3537-E4EA-5BEF-0023-AFD428F584A0}"/>
              </a:ext>
            </a:extLst>
          </p:cNvPr>
          <p:cNvSpPr txBox="1"/>
          <p:nvPr/>
        </p:nvSpPr>
        <p:spPr>
          <a:xfrm>
            <a:off x="822325" y="2324100"/>
            <a:ext cx="8371525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400" b="0" i="0" u="none" strike="noStrike" spc="-200" dirty="0" err="1">
                <a:solidFill>
                  <a:srgbClr val="000000"/>
                </a:solidFill>
                <a:latin typeface="Gmarket Sans Bold"/>
              </a:rPr>
              <a:t>에셋</a:t>
            </a:r>
            <a:r>
              <a:rPr lang="ko-KR" altLang="en-US" sz="1400" b="0" i="0" u="none" strike="noStrike" spc="-200" dirty="0">
                <a:solidFill>
                  <a:srgbClr val="000000"/>
                </a:solidFill>
                <a:latin typeface="Gmarket Sans Bold"/>
              </a:rPr>
              <a:t>  출처</a:t>
            </a:r>
            <a:endParaRPr lang="en-US" sz="1400" b="0" i="0" u="none" strike="noStrike" spc="-200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1123D-2EE6-49DC-922D-E4F45E6E5C8D}"/>
              </a:ext>
            </a:extLst>
          </p:cNvPr>
          <p:cNvSpPr txBox="1"/>
          <p:nvPr/>
        </p:nvSpPr>
        <p:spPr>
          <a:xfrm>
            <a:off x="651929" y="2857500"/>
            <a:ext cx="925139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https://assetstore.unity.com/packages/3d/characters/humanoids/barbarian-warrior-75519</a:t>
            </a:r>
          </a:p>
          <a:p>
            <a:r>
              <a:rPr lang="ko-KR" altLang="en-US" dirty="0"/>
              <a:t>https://assetstore.unity.com/packages/3d/characters/humanoids/fantasy/giant-monster-model-golem-278960</a:t>
            </a:r>
          </a:p>
          <a:p>
            <a:r>
              <a:rPr lang="ko-KR" altLang="en-US" dirty="0"/>
              <a:t>https://assetstore.unity.com/packages/3d/animations/melee-warrior-animations-free-165785</a:t>
            </a:r>
          </a:p>
          <a:p>
            <a:r>
              <a:rPr lang="ko-KR" altLang="en-US" dirty="0"/>
              <a:t>https://assetstore.unity.com/packages/3d/animations/melee-warrior-animations-free-165785</a:t>
            </a:r>
          </a:p>
          <a:p>
            <a:r>
              <a:rPr lang="ko-KR" altLang="en-US" dirty="0"/>
              <a:t>https://assetstore.unity.com/packages/audio/music/rpg-bgm-lobby-37105</a:t>
            </a:r>
          </a:p>
          <a:p>
            <a:r>
              <a:rPr lang="ko-KR" altLang="en-US" dirty="0">
                <a:hlinkClick r:id="rId9"/>
              </a:rPr>
              <a:t>https://assetstore.unity.com/packages/audio/sound-fx/free-sound-effects-pack-155776#content</a:t>
            </a:r>
            <a:endParaRPr lang="en-US" altLang="ko-KR" dirty="0"/>
          </a:p>
          <a:p>
            <a:r>
              <a:rPr lang="en-US" altLang="ko-KR" dirty="0"/>
              <a:t>https://assetstore.unity.com/packages/3d/vegetation/trees/asian-tree-package-225842</a:t>
            </a:r>
          </a:p>
          <a:p>
            <a:r>
              <a:rPr lang="en-US" altLang="ko-KR" dirty="0"/>
              <a:t>https://assetstore.unity.com/packages/3d/characters/unity-chan-model-18705</a:t>
            </a:r>
          </a:p>
          <a:p>
            <a:r>
              <a:rPr lang="en-US" altLang="ko-KR" dirty="0"/>
              <a:t>https://assetstore.unity.com/packages/3d/characters/unity-chan-model-18705</a:t>
            </a:r>
          </a:p>
          <a:p>
            <a:r>
              <a:rPr lang="en-US" altLang="ko-KR" dirty="0"/>
              <a:t>https://assetstore.unity.com/packages/3d/animations/frank-rpg-mage-138889</a:t>
            </a:r>
          </a:p>
          <a:p>
            <a:r>
              <a:rPr lang="en-US" altLang="ko-KR" dirty="0"/>
              <a:t>https://assetstore.unity.com/packages/3d/props/weapons/free-magic-swords-97694</a:t>
            </a:r>
          </a:p>
          <a:p>
            <a:r>
              <a:rPr lang="en-US" altLang="ko-KR" dirty="0"/>
              <a:t>https://assetstore.unity.com/packages/3d/animations/magic-pack-36269</a:t>
            </a:r>
          </a:p>
          <a:p>
            <a:r>
              <a:rPr lang="en-US" altLang="ko-KR" dirty="0"/>
              <a:t>https://assetstore.unity.com/packages/vfx/particles/particle-collection-skj-2016-free-samples-72399</a:t>
            </a:r>
          </a:p>
          <a:p>
            <a:r>
              <a:rPr lang="en-US" altLang="ko-KR" dirty="0"/>
              <a:t>https://assetstore.unity.com/packages/vfx/particles/fire-explosions/procedural-fire-141496</a:t>
            </a:r>
          </a:p>
          <a:p>
            <a:r>
              <a:rPr lang="en-US" altLang="ko-KR" dirty="0"/>
              <a:t>https://assetstore.unity.com/packages/vfx/particles/projectile-factory-for-aaa-projectiles-vol-2-by-hovl-studio-290276</a:t>
            </a:r>
          </a:p>
          <a:p>
            <a:r>
              <a:rPr lang="en-US" altLang="ko-KR" dirty="0"/>
              <a:t>https://assetstore.unity.com/packages/vfx/particles/sherbb-s-particle-collection-170798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79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5029200"/>
            <a:ext cx="3759200" cy="86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0" y="5029200"/>
            <a:ext cx="711200" cy="863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4038600"/>
            <a:ext cx="37592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7000" y="4025900"/>
            <a:ext cx="711200" cy="850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6019800"/>
            <a:ext cx="3759200" cy="863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800" y="6019800"/>
            <a:ext cx="711200" cy="863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5029200"/>
            <a:ext cx="3759200" cy="863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800" y="5029200"/>
            <a:ext cx="711200" cy="863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4025900"/>
            <a:ext cx="37592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800" y="4025900"/>
            <a:ext cx="711200" cy="850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057900" y="53340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95900" y="5270500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57900" y="43307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95900" y="4279900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71700" y="63246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자체평가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9700" y="6261100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71700" y="53213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핵심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코드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9700" y="5270500"/>
            <a:ext cx="53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71700" y="4330700"/>
            <a:ext cx="2819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1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7800" y="4279900"/>
            <a:ext cx="457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Gmarket Sans Bold"/>
              </a:rPr>
              <a:t>01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7100" y="5676900"/>
            <a:ext cx="2222500" cy="2933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7200" y="6070600"/>
            <a:ext cx="596900" cy="6350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58100" y="7708900"/>
            <a:ext cx="23114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INDEX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24000" y="2895600"/>
            <a:ext cx="72390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6300" b="0" i="0" u="none" strike="noStrike" spc="-300">
                <a:solidFill>
                  <a:srgbClr val="000000"/>
                </a:solidFill>
                <a:ea typeface="Gmarket Sans Bold"/>
              </a:rPr>
              <a:t>목</a:t>
            </a:r>
            <a:r>
              <a:rPr lang="en-US" sz="6300" b="0" i="0" u="none" strike="noStrike" spc="-3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6300" b="0" i="0" u="none" strike="noStrike" spc="-300">
                <a:solidFill>
                  <a:srgbClr val="000000"/>
                </a:solidFill>
                <a:ea typeface="Gmarket Sans Bold"/>
              </a:rPr>
              <a:t>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2971800"/>
            <a:ext cx="862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기획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4152900"/>
            <a:ext cx="3911600" cy="273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00" y="4292600"/>
            <a:ext cx="8509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마법소녀의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마을을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침임한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골렘들과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그들의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왕을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  </a:t>
            </a:r>
          </a:p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마법을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통해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물리쳐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마을을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지키는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액션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어드벤처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게임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72100" y="4813300"/>
            <a:ext cx="85090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움직이는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캐릭터를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이용하며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다양한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스킬을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통해</a:t>
            </a:r>
          </a:p>
          <a:p>
            <a:pPr lvl="0" algn="l">
              <a:lnSpc>
                <a:spcPct val="996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몬스터를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처지하는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게임을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 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만들고자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하였고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, </a:t>
            </a:r>
          </a:p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수업에서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많이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다룬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2D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아닌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3D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구현하여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수업에서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다루지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못한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유니티의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여러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기능을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이용하여</a:t>
            </a:r>
          </a:p>
          <a:p>
            <a:pPr lvl="0" algn="l">
              <a:lnSpc>
                <a:spcPct val="996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현실감을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부여하여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보다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몰입감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있는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게임을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만들고자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Bold"/>
              </a:rPr>
              <a:t>하였다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Bold"/>
              </a:rPr>
              <a:t>.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2971800"/>
            <a:ext cx="862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600" y="3898900"/>
            <a:ext cx="4521200" cy="2832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72100" y="4241800"/>
            <a:ext cx="853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조작법과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목표를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알려주는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시작씬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84800" y="5194300"/>
            <a:ext cx="85090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1. UI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아이콘들을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배치하여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게임의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조작법과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키의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기능을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설명함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2. UI Button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OnClick()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이용하여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플레이어가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조작법을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숙지하면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Start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버튼을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통해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게임씬으로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넘어갈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있도록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281017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654300"/>
            <a:ext cx="9639300" cy="4889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585200" y="3848100"/>
            <a:ext cx="2184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0" y="48641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00" y="7327900"/>
            <a:ext cx="104394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300" y="7569200"/>
            <a:ext cx="10388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552700"/>
            <a:ext cx="98933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00" y="3797300"/>
            <a:ext cx="4826000" cy="316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72100" y="2984500"/>
            <a:ext cx="853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게임을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플레이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할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있는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게임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씬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43500" y="3352800"/>
            <a:ext cx="8509000" cy="425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여러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스킬들을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Input.GetKeyDown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키를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누르면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스킬들이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발사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될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있도록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2.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위치를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정해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일정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시간이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지나면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몬스터들이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될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있도록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유니티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Navmesh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기능을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스폰된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몬스터들이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플레이어를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따라오도록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설정한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잡으면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보스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5.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보스의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근거리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원거리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공격으로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게임의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난이도를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높임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6.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파티클을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이용하여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플레이어와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몬스터의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공격들에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이펙트를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부여하여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게임의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퀄리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티를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높임</a:t>
            </a:r>
          </a:p>
          <a:p>
            <a:pPr lvl="0" algn="l">
              <a:lnSpc>
                <a:spcPct val="132800"/>
              </a:lnSpc>
            </a:pPr>
            <a:endParaRPr lang="ko-KR" sz="1400" b="0" i="0" u="none" strike="noStrike" spc="-100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132800"/>
              </a:lnSpc>
            </a:pPr>
            <a:endParaRPr lang="ko-KR" sz="1400" b="0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7305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12200" y="3924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4940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041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7645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628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5143500"/>
            <a:ext cx="41275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100" y="2895600"/>
            <a:ext cx="4000500" cy="2247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60900" y="3111500"/>
            <a:ext cx="8534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게임의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결과를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나타내는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Win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씬과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 Lose </a:t>
            </a:r>
            <a:r>
              <a:rPr lang="ko-KR" sz="2100" b="0" i="0" u="none" strike="noStrike" spc="-100">
                <a:solidFill>
                  <a:srgbClr val="000000"/>
                </a:solidFill>
                <a:ea typeface="Gmarket Sans Bold"/>
              </a:rPr>
              <a:t>씬</a:t>
            </a:r>
            <a:r>
              <a:rPr lang="en-US" sz="2100" b="0" i="0" u="none" strike="noStrike" spc="-1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78400" y="4229100"/>
            <a:ext cx="4089400" cy="118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게임의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결과를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나타내주는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씬들을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구현하고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그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결과에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맞는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캐릭터의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에니메이션을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구현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2. UI Button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OnClick()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활용하여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게임을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       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종료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또는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재시작을</a:t>
            </a:r>
            <a:r>
              <a:rPr lang="en-US" sz="15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8200" y="2971800"/>
            <a:ext cx="86233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구현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핵심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5600" b="0" i="0" u="none" strike="noStrike" spc="-200">
                <a:solidFill>
                  <a:srgbClr val="000000"/>
                </a:solidFill>
                <a:ea typeface="Gmarket Sans Bold"/>
              </a:rPr>
              <a:t>코드</a:t>
            </a:r>
            <a:r>
              <a:rPr lang="en-US" sz="5600" b="0" i="0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8900" y="6070600"/>
            <a:ext cx="1244600" cy="123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3886200"/>
            <a:ext cx="6172200" cy="1689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832100" y="5422900"/>
            <a:ext cx="85090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키를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눌렀을때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미리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생성해둔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프리팹을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Instantiate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함수를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오브젝트로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생성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생성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위치와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회전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값을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부모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오브젝트의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위치로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캐릭터의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스킬에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각각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오디오를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재생시키기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위해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오디오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클립을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배열로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생성하고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각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스킬에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해당되는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오디오를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인덱스로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넘겨주어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재생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endParaRPr lang="en-US" sz="14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122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" y="4000500"/>
            <a:ext cx="4000500" cy="275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0" y="5969000"/>
            <a:ext cx="6019800" cy="698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5500" y="4127500"/>
            <a:ext cx="66802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골렘과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보스의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근접공격에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태그를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부여하였고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Timer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변수를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이용하여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데미지를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받을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시간을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체크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하였다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. 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데미지를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받으면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UI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슬라이더를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활용하여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체력바의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체력이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감소하도록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00125000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90800"/>
            <a:ext cx="9639300" cy="488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36000" y="3797300"/>
            <a:ext cx="21844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006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7264400"/>
            <a:ext cx="10439400" cy="86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00" y="7518400"/>
            <a:ext cx="10388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00" y="2501900"/>
            <a:ext cx="98933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6057900"/>
            <a:ext cx="1244600" cy="123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300" y="6426200"/>
            <a:ext cx="1727200" cy="224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500" y="3352800"/>
            <a:ext cx="4927600" cy="269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43500" y="3479800"/>
            <a:ext cx="85090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NavMesh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 remainingDistance ,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stoppingDistance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이용하여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일정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거리가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되면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플레이어를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계속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따라오는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것이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아닌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멈추도록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설정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기본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원거리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범위를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설정해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플레이어와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몬스터의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거리를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3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차원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백터로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계산하여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해당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되는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공격을</a:t>
            </a:r>
          </a:p>
          <a:p>
            <a:pPr lvl="0" algn="l">
              <a:lnSpc>
                <a:spcPct val="132800"/>
              </a:lnSpc>
            </a:pP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하도록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구현하였으며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공격에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쿨타임을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두어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난이도를</a:t>
            </a:r>
            <a:r>
              <a:rPr lang="en-US" sz="14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1400" b="0" i="0" u="none" strike="noStrike" spc="-100">
                <a:solidFill>
                  <a:srgbClr val="000000"/>
                </a:solidFill>
                <a:ea typeface="Gmarket Sans Medium"/>
              </a:rPr>
              <a:t>낮춤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7500" y="7696200"/>
            <a:ext cx="16637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1100" b="0" i="0" u="none" strike="noStrike">
                <a:solidFill>
                  <a:srgbClr val="000000"/>
                </a:solidFill>
                <a:latin typeface="Gmarket Sans Bold"/>
              </a:rPr>
              <a:t>MIRI COMPANY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943</Words>
  <Application>Microsoft Office PowerPoint</Application>
  <PresentationFormat>사용자 지정</PresentationFormat>
  <Paragraphs>119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Gmarket Sans Medium</vt:lpstr>
      <vt:lpstr>Gmarket Sans Bold</vt:lpstr>
      <vt:lpstr>Arial</vt:lpstr>
      <vt:lpstr>Calibri</vt:lpstr>
      <vt:lpstr>Gmarket Sans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김영준</dc:creator>
  <cp:lastModifiedBy>최정환</cp:lastModifiedBy>
  <cp:revision>3</cp:revision>
  <dcterms:created xsi:type="dcterms:W3CDTF">2006-08-16T00:00:00Z</dcterms:created>
  <dcterms:modified xsi:type="dcterms:W3CDTF">2024-12-01T14:16:59Z</dcterms:modified>
</cp:coreProperties>
</file>